
<file path=[Content_Types].xml><?xml version="1.0" encoding="utf-8"?>
<Types xmlns="http://schemas.openxmlformats.org/package/2006/content-types">
  <Default Extension="gif" ContentType="image/gi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61" r:id="rId2"/>
    <p:sldId id="260" r:id="rId3"/>
  </p:sldIdLst>
  <p:sldSz cx="3060700" cy="1944688"/>
  <p:notesSz cx="9866313" cy="6735763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900" kern="1200">
        <a:solidFill>
          <a:schemeClr val="bg1"/>
        </a:solidFill>
        <a:latin typeface="Times New Roman" pitchFamily="18" charset="0"/>
        <a:ea typeface="+mn-ea"/>
        <a:cs typeface="+mn-cs"/>
      </a:defRPr>
    </a:lvl1pPr>
    <a:lvl2pPr marL="516745" indent="-75135" algn="l" rtl="0" eaLnBrk="0" fontAlgn="base" hangingPunct="0">
      <a:spcBef>
        <a:spcPct val="0"/>
      </a:spcBef>
      <a:spcAft>
        <a:spcPct val="0"/>
      </a:spcAft>
      <a:defRPr sz="1900" kern="1200">
        <a:solidFill>
          <a:schemeClr val="bg1"/>
        </a:solidFill>
        <a:latin typeface="Times New Roman" pitchFamily="18" charset="0"/>
        <a:ea typeface="+mn-ea"/>
        <a:cs typeface="+mn-cs"/>
      </a:defRPr>
    </a:lvl2pPr>
    <a:lvl3pPr marL="1033489" indent="-150270" algn="l" rtl="0" eaLnBrk="0" fontAlgn="base" hangingPunct="0">
      <a:spcBef>
        <a:spcPct val="0"/>
      </a:spcBef>
      <a:spcAft>
        <a:spcPct val="0"/>
      </a:spcAft>
      <a:defRPr sz="1900" kern="1200">
        <a:solidFill>
          <a:schemeClr val="bg1"/>
        </a:solidFill>
        <a:latin typeface="Times New Roman" pitchFamily="18" charset="0"/>
        <a:ea typeface="+mn-ea"/>
        <a:cs typeface="+mn-cs"/>
      </a:defRPr>
    </a:lvl3pPr>
    <a:lvl4pPr marL="1550234" indent="-225405" algn="l" rtl="0" eaLnBrk="0" fontAlgn="base" hangingPunct="0">
      <a:spcBef>
        <a:spcPct val="0"/>
      </a:spcBef>
      <a:spcAft>
        <a:spcPct val="0"/>
      </a:spcAft>
      <a:defRPr sz="1900" kern="1200">
        <a:solidFill>
          <a:schemeClr val="bg1"/>
        </a:solidFill>
        <a:latin typeface="Times New Roman" pitchFamily="18" charset="0"/>
        <a:ea typeface="+mn-ea"/>
        <a:cs typeface="+mn-cs"/>
      </a:defRPr>
    </a:lvl4pPr>
    <a:lvl5pPr marL="2066978" indent="-300540" algn="l" rtl="0" eaLnBrk="0" fontAlgn="base" hangingPunct="0">
      <a:spcBef>
        <a:spcPct val="0"/>
      </a:spcBef>
      <a:spcAft>
        <a:spcPct val="0"/>
      </a:spcAft>
      <a:defRPr sz="1900" kern="1200">
        <a:solidFill>
          <a:schemeClr val="bg1"/>
        </a:solidFill>
        <a:latin typeface="Times New Roman" pitchFamily="18" charset="0"/>
        <a:ea typeface="+mn-ea"/>
        <a:cs typeface="+mn-cs"/>
      </a:defRPr>
    </a:lvl5pPr>
    <a:lvl6pPr marL="2208047" algn="l" defTabSz="883219" rtl="0" eaLnBrk="1" latinLnBrk="0" hangingPunct="1">
      <a:defRPr sz="1900" kern="1200">
        <a:solidFill>
          <a:schemeClr val="bg1"/>
        </a:solidFill>
        <a:latin typeface="Times New Roman" pitchFamily="18" charset="0"/>
        <a:ea typeface="+mn-ea"/>
        <a:cs typeface="+mn-cs"/>
      </a:defRPr>
    </a:lvl6pPr>
    <a:lvl7pPr marL="2649657" algn="l" defTabSz="883219" rtl="0" eaLnBrk="1" latinLnBrk="0" hangingPunct="1">
      <a:defRPr sz="1900" kern="1200">
        <a:solidFill>
          <a:schemeClr val="bg1"/>
        </a:solidFill>
        <a:latin typeface="Times New Roman" pitchFamily="18" charset="0"/>
        <a:ea typeface="+mn-ea"/>
        <a:cs typeface="+mn-cs"/>
      </a:defRPr>
    </a:lvl7pPr>
    <a:lvl8pPr marL="3091266" algn="l" defTabSz="883219" rtl="0" eaLnBrk="1" latinLnBrk="0" hangingPunct="1">
      <a:defRPr sz="1900" kern="1200">
        <a:solidFill>
          <a:schemeClr val="bg1"/>
        </a:solidFill>
        <a:latin typeface="Times New Roman" pitchFamily="18" charset="0"/>
        <a:ea typeface="+mn-ea"/>
        <a:cs typeface="+mn-cs"/>
      </a:defRPr>
    </a:lvl8pPr>
    <a:lvl9pPr marL="3532876" algn="l" defTabSz="883219" rtl="0" eaLnBrk="1" latinLnBrk="0" hangingPunct="1">
      <a:defRPr sz="1900" kern="1200">
        <a:solidFill>
          <a:schemeClr val="bg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43">
          <p15:clr>
            <a:srgbClr val="A4A3A4"/>
          </p15:clr>
        </p15:guide>
        <p15:guide id="2" pos="330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22">
          <p15:clr>
            <a:srgbClr val="A4A3A4"/>
          </p15:clr>
        </p15:guide>
        <p15:guide id="2" pos="31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227" d="100"/>
          <a:sy n="227" d="100"/>
        </p:scale>
        <p:origin x="1064" y="112"/>
      </p:cViewPr>
      <p:guideLst>
        <p:guide orient="horz" pos="2243"/>
        <p:guide pos="3309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122"/>
        <p:guide pos="3108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751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7572" tIns="43786" rIns="87572" bIns="43786" numCol="1" anchor="t" anchorCtr="0" compatLnSpc="1">
            <a:prstTxWarp prst="textNoShape">
              <a:avLst/>
            </a:prstTxWarp>
          </a:bodyPr>
          <a:lstStyle>
            <a:lvl1pPr>
              <a:defRPr sz="1100">
                <a:solidFill>
                  <a:schemeClr val="tx1"/>
                </a:solidFill>
                <a:latin typeface="Times New Roman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589588" y="0"/>
            <a:ext cx="427513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7572" tIns="43786" rIns="87572" bIns="43786" numCol="1" anchor="t" anchorCtr="0" compatLnSpc="1">
            <a:prstTxWarp prst="textNoShape">
              <a:avLst/>
            </a:prstTxWarp>
          </a:bodyPr>
          <a:lstStyle>
            <a:lvl1pPr algn="r">
              <a:defRPr sz="1100">
                <a:solidFill>
                  <a:schemeClr val="tx1"/>
                </a:solidFill>
                <a:latin typeface="Times New Roman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397625"/>
            <a:ext cx="42751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7572" tIns="43786" rIns="87572" bIns="43786" numCol="1" anchor="b" anchorCtr="0" compatLnSpc="1">
            <a:prstTxWarp prst="textNoShape">
              <a:avLst/>
            </a:prstTxWarp>
          </a:bodyPr>
          <a:lstStyle>
            <a:lvl1pPr>
              <a:defRPr sz="1100">
                <a:solidFill>
                  <a:schemeClr val="tx1"/>
                </a:solidFill>
                <a:latin typeface="Times New Roman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589588" y="6397625"/>
            <a:ext cx="427513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7572" tIns="43786" rIns="87572" bIns="43786" numCol="1" anchor="b" anchorCtr="0" compatLnSpc="1">
            <a:prstTxWarp prst="textNoShape">
              <a:avLst/>
            </a:prstTxWarp>
          </a:bodyPr>
          <a:lstStyle>
            <a:lvl1pPr algn="r">
              <a:defRPr sz="1100">
                <a:solidFill>
                  <a:schemeClr val="tx1"/>
                </a:solidFill>
                <a:latin typeface="Times New Roman"/>
              </a:defRPr>
            </a:lvl1pPr>
          </a:lstStyle>
          <a:p>
            <a:pPr>
              <a:defRPr/>
            </a:pPr>
            <a:fld id="{EA6ECB81-E087-4F4C-9D0A-DBC8399A4E7D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360611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504825" y="0"/>
            <a:ext cx="4170363" cy="26511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23900" y="3179763"/>
            <a:ext cx="8424863" cy="299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11336201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50754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400" kern="1200">
        <a:solidFill>
          <a:srgbClr val="000000"/>
        </a:solidFill>
        <a:latin typeface="Times New Roman"/>
        <a:ea typeface="+mn-ea"/>
        <a:cs typeface="+mn-cs"/>
      </a:defRPr>
    </a:lvl1pPr>
    <a:lvl2pPr marL="717615" indent="-276006" algn="l" defTabSz="50754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400" kern="1200">
        <a:solidFill>
          <a:srgbClr val="000000"/>
        </a:solidFill>
        <a:latin typeface="Times New Roman"/>
        <a:ea typeface="+mn-ea"/>
        <a:cs typeface="+mn-cs"/>
      </a:defRPr>
    </a:lvl2pPr>
    <a:lvl3pPr marL="1104024" indent="-220805" algn="l" defTabSz="50754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400" kern="1200">
        <a:solidFill>
          <a:srgbClr val="000000"/>
        </a:solidFill>
        <a:latin typeface="Times New Roman"/>
        <a:ea typeface="+mn-ea"/>
        <a:cs typeface="+mn-cs"/>
      </a:defRPr>
    </a:lvl3pPr>
    <a:lvl4pPr marL="1545633" indent="-220805" algn="l" defTabSz="50754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400" kern="1200">
        <a:solidFill>
          <a:srgbClr val="000000"/>
        </a:solidFill>
        <a:latin typeface="Times New Roman"/>
        <a:ea typeface="+mn-ea"/>
        <a:cs typeface="+mn-cs"/>
      </a:defRPr>
    </a:lvl4pPr>
    <a:lvl5pPr marL="1987243" indent="-220805" algn="l" defTabSz="50754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400" kern="1200">
        <a:solidFill>
          <a:srgbClr val="000000"/>
        </a:solidFill>
        <a:latin typeface="Times New Roman"/>
        <a:ea typeface="+mn-ea"/>
        <a:cs typeface="+mn-cs"/>
      </a:defRPr>
    </a:lvl5pPr>
    <a:lvl6pPr marL="2584741" algn="l" defTabSz="103389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3101688" algn="l" defTabSz="103389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3618636" algn="l" defTabSz="103389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4135585" algn="l" defTabSz="103389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518789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502564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29183" y="603644"/>
            <a:ext cx="2602334" cy="416719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458367" y="1102677"/>
            <a:ext cx="2143968" cy="495604"/>
          </a:xfrm>
        </p:spPr>
        <p:txBody>
          <a:bodyPr/>
          <a:lstStyle>
            <a:lvl1pPr marL="0" indent="0" algn="ctr">
              <a:buNone/>
              <a:defRPr/>
            </a:lvl1pPr>
            <a:lvl2pPr marL="516948" indent="0" algn="ctr">
              <a:buNone/>
              <a:defRPr/>
            </a:lvl2pPr>
            <a:lvl3pPr marL="1033896" indent="0" algn="ctr">
              <a:buNone/>
              <a:defRPr/>
            </a:lvl3pPr>
            <a:lvl4pPr marL="1550844" indent="0" algn="ctr">
              <a:buNone/>
              <a:defRPr/>
            </a:lvl4pPr>
            <a:lvl5pPr marL="2067792" indent="0" algn="ctr">
              <a:buNone/>
              <a:defRPr/>
            </a:lvl5pPr>
            <a:lvl6pPr marL="2584741" indent="0" algn="ctr">
              <a:buNone/>
              <a:defRPr/>
            </a:lvl6pPr>
            <a:lvl7pPr marL="3101688" indent="0" algn="ctr">
              <a:buNone/>
              <a:defRPr/>
            </a:lvl7pPr>
            <a:lvl8pPr marL="3618636" indent="0" algn="ctr">
              <a:buNone/>
              <a:defRPr/>
            </a:lvl8pPr>
            <a:lvl9pPr marL="4135585" indent="0" algn="ctr">
              <a:buNone/>
              <a:defRPr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</p:spTree>
    <p:extLst>
      <p:ext uri="{BB962C8B-B14F-4D97-AF65-F5344CB8AC3E}">
        <p14:creationId xmlns:p14="http://schemas.microsoft.com/office/powerpoint/2010/main" val="19948868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</p:spTree>
    <p:extLst>
      <p:ext uri="{BB962C8B-B14F-4D97-AF65-F5344CB8AC3E}">
        <p14:creationId xmlns:p14="http://schemas.microsoft.com/office/powerpoint/2010/main" val="15066236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2217900" y="77171"/>
            <a:ext cx="687548" cy="165830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53407" y="77171"/>
            <a:ext cx="1887061" cy="1658300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</p:spTree>
    <p:extLst>
      <p:ext uri="{BB962C8B-B14F-4D97-AF65-F5344CB8AC3E}">
        <p14:creationId xmlns:p14="http://schemas.microsoft.com/office/powerpoint/2010/main" val="4277744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53406" y="77172"/>
            <a:ext cx="2752042" cy="324114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</p:spTree>
    <p:extLst>
      <p:ext uri="{BB962C8B-B14F-4D97-AF65-F5344CB8AC3E}">
        <p14:creationId xmlns:p14="http://schemas.microsoft.com/office/powerpoint/2010/main" val="13203508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</p:spTree>
    <p:extLst>
      <p:ext uri="{BB962C8B-B14F-4D97-AF65-F5344CB8AC3E}">
        <p14:creationId xmlns:p14="http://schemas.microsoft.com/office/powerpoint/2010/main" val="13058207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42123" y="1250157"/>
            <a:ext cx="2600486" cy="385851"/>
          </a:xfrm>
        </p:spPr>
        <p:txBody>
          <a:bodyPr anchor="t"/>
          <a:lstStyle>
            <a:lvl1pPr algn="l">
              <a:defRPr sz="45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42123" y="824864"/>
            <a:ext cx="2600486" cy="425293"/>
          </a:xfrm>
        </p:spPr>
        <p:txBody>
          <a:bodyPr anchor="b"/>
          <a:lstStyle>
            <a:lvl1pPr marL="0" indent="0">
              <a:buNone/>
              <a:defRPr sz="2200"/>
            </a:lvl1pPr>
            <a:lvl2pPr marL="516948" indent="0">
              <a:buNone/>
              <a:defRPr sz="2000"/>
            </a:lvl2pPr>
            <a:lvl3pPr marL="1033896" indent="0">
              <a:buNone/>
              <a:defRPr sz="1800"/>
            </a:lvl3pPr>
            <a:lvl4pPr marL="1550844" indent="0">
              <a:buNone/>
              <a:defRPr sz="1500"/>
            </a:lvl4pPr>
            <a:lvl5pPr marL="2067792" indent="0">
              <a:buNone/>
              <a:defRPr sz="1500"/>
            </a:lvl5pPr>
            <a:lvl6pPr marL="2584741" indent="0">
              <a:buNone/>
              <a:defRPr sz="1500"/>
            </a:lvl6pPr>
            <a:lvl7pPr marL="3101688" indent="0">
              <a:buNone/>
              <a:defRPr sz="1500"/>
            </a:lvl7pPr>
            <a:lvl8pPr marL="3618636" indent="0">
              <a:buNone/>
              <a:defRPr sz="1500"/>
            </a:lvl8pPr>
            <a:lvl9pPr marL="4135585" indent="0">
              <a:buNone/>
              <a:defRPr sz="15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38246876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53406" y="452732"/>
            <a:ext cx="1286381" cy="1282740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1617220" y="452732"/>
            <a:ext cx="1288229" cy="1282740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</p:spTree>
    <p:extLst>
      <p:ext uri="{BB962C8B-B14F-4D97-AF65-F5344CB8AC3E}">
        <p14:creationId xmlns:p14="http://schemas.microsoft.com/office/powerpoint/2010/main" val="2973561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53407" y="77172"/>
            <a:ext cx="2753891" cy="324114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53407" y="435584"/>
            <a:ext cx="1351069" cy="181778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16948" indent="0">
              <a:buNone/>
              <a:defRPr sz="2200" b="1"/>
            </a:lvl2pPr>
            <a:lvl3pPr marL="1033896" indent="0">
              <a:buNone/>
              <a:defRPr sz="2000" b="1"/>
            </a:lvl3pPr>
            <a:lvl4pPr marL="1550844" indent="0">
              <a:buNone/>
              <a:defRPr sz="1800" b="1"/>
            </a:lvl4pPr>
            <a:lvl5pPr marL="2067792" indent="0">
              <a:buNone/>
              <a:defRPr sz="1800" b="1"/>
            </a:lvl5pPr>
            <a:lvl6pPr marL="2584741" indent="0">
              <a:buNone/>
              <a:defRPr sz="1800" b="1"/>
            </a:lvl6pPr>
            <a:lvl7pPr marL="3101688" indent="0">
              <a:buNone/>
              <a:defRPr sz="1800" b="1"/>
            </a:lvl7pPr>
            <a:lvl8pPr marL="3618636" indent="0">
              <a:buNone/>
              <a:defRPr sz="1800" b="1"/>
            </a:lvl8pPr>
            <a:lvl9pPr marL="4135585" indent="0">
              <a:buNone/>
              <a:defRPr sz="18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153407" y="617362"/>
            <a:ext cx="1351069" cy="1119825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1554379" y="435584"/>
            <a:ext cx="1352918" cy="181778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16948" indent="0">
              <a:buNone/>
              <a:defRPr sz="2200" b="1"/>
            </a:lvl2pPr>
            <a:lvl3pPr marL="1033896" indent="0">
              <a:buNone/>
              <a:defRPr sz="2000" b="1"/>
            </a:lvl3pPr>
            <a:lvl4pPr marL="1550844" indent="0">
              <a:buNone/>
              <a:defRPr sz="1800" b="1"/>
            </a:lvl4pPr>
            <a:lvl5pPr marL="2067792" indent="0">
              <a:buNone/>
              <a:defRPr sz="1800" b="1"/>
            </a:lvl5pPr>
            <a:lvl6pPr marL="2584741" indent="0">
              <a:buNone/>
              <a:defRPr sz="1800" b="1"/>
            </a:lvl6pPr>
            <a:lvl7pPr marL="3101688" indent="0">
              <a:buNone/>
              <a:defRPr sz="1800" b="1"/>
            </a:lvl7pPr>
            <a:lvl8pPr marL="3618636" indent="0">
              <a:buNone/>
              <a:defRPr sz="1800" b="1"/>
            </a:lvl8pPr>
            <a:lvl9pPr marL="4135585" indent="0">
              <a:buNone/>
              <a:defRPr sz="18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1554379" y="617362"/>
            <a:ext cx="1352918" cy="1119825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</p:spTree>
    <p:extLst>
      <p:ext uri="{BB962C8B-B14F-4D97-AF65-F5344CB8AC3E}">
        <p14:creationId xmlns:p14="http://schemas.microsoft.com/office/powerpoint/2010/main" val="9914101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</p:spTree>
    <p:extLst>
      <p:ext uri="{BB962C8B-B14F-4D97-AF65-F5344CB8AC3E}">
        <p14:creationId xmlns:p14="http://schemas.microsoft.com/office/powerpoint/2010/main" val="9073070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677865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53407" y="77172"/>
            <a:ext cx="1007295" cy="329259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195818" y="77172"/>
            <a:ext cx="1711478" cy="1660016"/>
          </a:xfrm>
        </p:spPr>
        <p:txBody>
          <a:bodyPr/>
          <a:lstStyle>
            <a:lvl1pPr>
              <a:defRPr sz="3600"/>
            </a:lvl1pPr>
            <a:lvl2pPr>
              <a:defRPr sz="3200"/>
            </a:lvl2pPr>
            <a:lvl3pPr>
              <a:defRPr sz="27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53407" y="406431"/>
            <a:ext cx="1007295" cy="1330756"/>
          </a:xfrm>
        </p:spPr>
        <p:txBody>
          <a:bodyPr/>
          <a:lstStyle>
            <a:lvl1pPr marL="0" indent="0">
              <a:buNone/>
              <a:defRPr sz="1500"/>
            </a:lvl1pPr>
            <a:lvl2pPr marL="516948" indent="0">
              <a:buNone/>
              <a:defRPr sz="1400"/>
            </a:lvl2pPr>
            <a:lvl3pPr marL="1033896" indent="0">
              <a:buNone/>
              <a:defRPr sz="1200"/>
            </a:lvl3pPr>
            <a:lvl4pPr marL="1550844" indent="0">
              <a:buNone/>
              <a:defRPr sz="1100"/>
            </a:lvl4pPr>
            <a:lvl5pPr marL="2067792" indent="0">
              <a:buNone/>
              <a:defRPr sz="1100"/>
            </a:lvl5pPr>
            <a:lvl6pPr marL="2584741" indent="0">
              <a:buNone/>
              <a:defRPr sz="1100"/>
            </a:lvl6pPr>
            <a:lvl7pPr marL="3101688" indent="0">
              <a:buNone/>
              <a:defRPr sz="1100"/>
            </a:lvl7pPr>
            <a:lvl8pPr marL="3618636" indent="0">
              <a:buNone/>
              <a:defRPr sz="1100"/>
            </a:lvl8pPr>
            <a:lvl9pPr marL="4135585" indent="0">
              <a:buNone/>
              <a:defRPr sz="11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15448600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0682" y="1361625"/>
            <a:ext cx="1835311" cy="161200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600682" y="173206"/>
            <a:ext cx="1835311" cy="1167841"/>
          </a:xfrm>
        </p:spPr>
        <p:txBody>
          <a:bodyPr/>
          <a:lstStyle>
            <a:lvl1pPr marL="0" indent="0">
              <a:buNone/>
              <a:defRPr sz="3600"/>
            </a:lvl1pPr>
            <a:lvl2pPr marL="516948" indent="0">
              <a:buNone/>
              <a:defRPr sz="3200"/>
            </a:lvl2pPr>
            <a:lvl3pPr marL="1033896" indent="0">
              <a:buNone/>
              <a:defRPr sz="2700"/>
            </a:lvl3pPr>
            <a:lvl4pPr marL="1550844" indent="0">
              <a:buNone/>
              <a:defRPr sz="2200"/>
            </a:lvl4pPr>
            <a:lvl5pPr marL="2067792" indent="0">
              <a:buNone/>
              <a:defRPr sz="2200"/>
            </a:lvl5pPr>
            <a:lvl6pPr marL="2584741" indent="0">
              <a:buNone/>
              <a:defRPr sz="2200"/>
            </a:lvl6pPr>
            <a:lvl7pPr marL="3101688" indent="0">
              <a:buNone/>
              <a:defRPr sz="2200"/>
            </a:lvl7pPr>
            <a:lvl8pPr marL="3618636" indent="0">
              <a:buNone/>
              <a:defRPr sz="2200"/>
            </a:lvl8pPr>
            <a:lvl9pPr marL="4135585" indent="0">
              <a:buNone/>
              <a:defRPr sz="2200"/>
            </a:lvl9pPr>
          </a:lstStyle>
          <a:p>
            <a:pPr lvl="0"/>
            <a:endParaRPr lang="es-ES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0682" y="1522825"/>
            <a:ext cx="1835311" cy="228082"/>
          </a:xfrm>
        </p:spPr>
        <p:txBody>
          <a:bodyPr/>
          <a:lstStyle>
            <a:lvl1pPr marL="0" indent="0">
              <a:buNone/>
              <a:defRPr sz="1500"/>
            </a:lvl1pPr>
            <a:lvl2pPr marL="516948" indent="0">
              <a:buNone/>
              <a:defRPr sz="1400"/>
            </a:lvl2pPr>
            <a:lvl3pPr marL="1033896" indent="0">
              <a:buNone/>
              <a:defRPr sz="1200"/>
            </a:lvl3pPr>
            <a:lvl4pPr marL="1550844" indent="0">
              <a:buNone/>
              <a:defRPr sz="1100"/>
            </a:lvl4pPr>
            <a:lvl5pPr marL="2067792" indent="0">
              <a:buNone/>
              <a:defRPr sz="1100"/>
            </a:lvl5pPr>
            <a:lvl6pPr marL="2584741" indent="0">
              <a:buNone/>
              <a:defRPr sz="1100"/>
            </a:lvl6pPr>
            <a:lvl7pPr marL="3101688" indent="0">
              <a:buNone/>
              <a:defRPr sz="1100"/>
            </a:lvl7pPr>
            <a:lvl8pPr marL="3618636" indent="0">
              <a:buNone/>
              <a:defRPr sz="1100"/>
            </a:lvl8pPr>
            <a:lvl9pPr marL="4135585" indent="0">
              <a:buNone/>
              <a:defRPr sz="11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41992657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152879" y="77668"/>
            <a:ext cx="2751822" cy="3241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879" y="452566"/>
            <a:ext cx="2751822" cy="12830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67677" rtl="0" eaLnBrk="0" fontAlgn="base" hangingPunct="0">
        <a:lnSpc>
          <a:spcPct val="101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13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67677" rtl="0" eaLnBrk="0" fontAlgn="base" hangingPunct="0">
        <a:lnSpc>
          <a:spcPct val="101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1300">
          <a:solidFill>
            <a:srgbClr val="000000"/>
          </a:solidFill>
          <a:latin typeface="Arial" charset="0"/>
        </a:defRPr>
      </a:lvl2pPr>
      <a:lvl3pPr algn="ctr" defTabSz="467677" rtl="0" eaLnBrk="0" fontAlgn="base" hangingPunct="0">
        <a:lnSpc>
          <a:spcPct val="101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1300">
          <a:solidFill>
            <a:srgbClr val="000000"/>
          </a:solidFill>
          <a:latin typeface="Arial" charset="0"/>
        </a:defRPr>
      </a:lvl3pPr>
      <a:lvl4pPr algn="ctr" defTabSz="467677" rtl="0" eaLnBrk="0" fontAlgn="base" hangingPunct="0">
        <a:lnSpc>
          <a:spcPct val="101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1300">
          <a:solidFill>
            <a:srgbClr val="000000"/>
          </a:solidFill>
          <a:latin typeface="Arial" charset="0"/>
        </a:defRPr>
      </a:lvl4pPr>
      <a:lvl5pPr algn="ctr" defTabSz="467677" rtl="0" eaLnBrk="0" fontAlgn="base" hangingPunct="0">
        <a:lnSpc>
          <a:spcPct val="101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1300">
          <a:solidFill>
            <a:srgbClr val="000000"/>
          </a:solidFill>
          <a:latin typeface="Arial" charset="0"/>
        </a:defRPr>
      </a:lvl5pPr>
      <a:lvl6pPr marL="1640592" indent="-224371" algn="l" defTabSz="468485" rtl="0" fontAlgn="base">
        <a:spcBef>
          <a:spcPct val="0"/>
        </a:spcBef>
        <a:spcAft>
          <a:spcPct val="0"/>
        </a:spcAft>
        <a:buClr>
          <a:srgbClr val="000000"/>
        </a:buClr>
        <a:buSzPct val="45000"/>
        <a:buFont typeface="StarSymbol" pitchFamily="2" charset="0"/>
        <a:defRPr sz="4600">
          <a:solidFill>
            <a:srgbClr val="000000"/>
          </a:solidFill>
          <a:latin typeface="Times New Roman"/>
        </a:defRPr>
      </a:lvl6pPr>
      <a:lvl7pPr marL="2157540" indent="-224371" algn="l" defTabSz="468485" rtl="0" fontAlgn="base">
        <a:spcBef>
          <a:spcPct val="0"/>
        </a:spcBef>
        <a:spcAft>
          <a:spcPct val="0"/>
        </a:spcAft>
        <a:buClr>
          <a:srgbClr val="000000"/>
        </a:buClr>
        <a:buSzPct val="45000"/>
        <a:buFont typeface="StarSymbol" pitchFamily="2" charset="0"/>
        <a:defRPr sz="4600">
          <a:solidFill>
            <a:srgbClr val="000000"/>
          </a:solidFill>
          <a:latin typeface="Times New Roman"/>
        </a:defRPr>
      </a:lvl7pPr>
      <a:lvl8pPr marL="2674488" indent="-224371" algn="l" defTabSz="468485" rtl="0" fontAlgn="base">
        <a:spcBef>
          <a:spcPct val="0"/>
        </a:spcBef>
        <a:spcAft>
          <a:spcPct val="0"/>
        </a:spcAft>
        <a:buClr>
          <a:srgbClr val="000000"/>
        </a:buClr>
        <a:buSzPct val="45000"/>
        <a:buFont typeface="StarSymbol" pitchFamily="2" charset="0"/>
        <a:defRPr sz="4600">
          <a:solidFill>
            <a:srgbClr val="000000"/>
          </a:solidFill>
          <a:latin typeface="Times New Roman"/>
        </a:defRPr>
      </a:lvl8pPr>
      <a:lvl9pPr marL="3191436" indent="-224371" algn="l" defTabSz="468485" rtl="0" fontAlgn="base">
        <a:spcBef>
          <a:spcPct val="0"/>
        </a:spcBef>
        <a:spcAft>
          <a:spcPct val="0"/>
        </a:spcAft>
        <a:buClr>
          <a:srgbClr val="000000"/>
        </a:buClr>
        <a:buSzPct val="45000"/>
        <a:buFont typeface="StarSymbol" pitchFamily="2" charset="0"/>
        <a:defRPr sz="4600">
          <a:solidFill>
            <a:srgbClr val="000000"/>
          </a:solidFill>
          <a:latin typeface="Times New Roman"/>
        </a:defRPr>
      </a:lvl9pPr>
    </p:titleStyle>
    <p:bodyStyle>
      <a:lvl1pPr marL="98135" indent="-98135" algn="l" defTabSz="467677" rtl="0" eaLnBrk="0" fontAlgn="base" hangingPunct="0">
        <a:lnSpc>
          <a:spcPct val="101000"/>
        </a:lnSpc>
        <a:spcBef>
          <a:spcPts val="241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900">
          <a:solidFill>
            <a:srgbClr val="000000"/>
          </a:solidFill>
          <a:latin typeface="+mn-lt"/>
          <a:ea typeface="+mn-ea"/>
          <a:cs typeface="+mn-cs"/>
        </a:defRPr>
      </a:lvl1pPr>
      <a:lvl2pPr marL="217738" indent="-84336" algn="l" defTabSz="467677" rtl="0" eaLnBrk="0" fontAlgn="base" hangingPunct="0">
        <a:lnSpc>
          <a:spcPct val="101000"/>
        </a:lnSpc>
        <a:spcBef>
          <a:spcPts val="217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800">
          <a:solidFill>
            <a:srgbClr val="000000"/>
          </a:solidFill>
          <a:latin typeface="+mn-lt"/>
        </a:defRPr>
      </a:lvl2pPr>
      <a:lvl3pPr marL="334274" indent="-67468" algn="l" defTabSz="467677" rtl="0" eaLnBrk="0" fontAlgn="base" hangingPunct="0">
        <a:lnSpc>
          <a:spcPct val="101000"/>
        </a:lnSpc>
        <a:spcBef>
          <a:spcPts val="182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700">
          <a:solidFill>
            <a:srgbClr val="000000"/>
          </a:solidFill>
          <a:latin typeface="+mn-lt"/>
        </a:defRPr>
      </a:lvl3pPr>
      <a:lvl4pPr marL="469210" indent="-65935" algn="l" defTabSz="467677" rtl="0" eaLnBrk="0" fontAlgn="base" hangingPunct="0">
        <a:lnSpc>
          <a:spcPct val="101000"/>
        </a:lnSpc>
        <a:spcBef>
          <a:spcPts val="157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700">
          <a:solidFill>
            <a:srgbClr val="000000"/>
          </a:solidFill>
          <a:latin typeface="+mn-lt"/>
        </a:defRPr>
      </a:lvl4pPr>
      <a:lvl5pPr marL="604146" indent="-67468" algn="l" defTabSz="467677" rtl="0" eaLnBrk="0" fontAlgn="base" hangingPunct="0">
        <a:lnSpc>
          <a:spcPct val="101000"/>
        </a:lnSpc>
        <a:spcBef>
          <a:spcPts val="157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700">
          <a:solidFill>
            <a:srgbClr val="000000"/>
          </a:solidFill>
          <a:latin typeface="+mn-lt"/>
        </a:defRPr>
      </a:lvl5pPr>
      <a:lvl6pPr marL="1121849" indent="-68208" algn="l" defTabSz="468485" rtl="0" fontAlgn="base">
        <a:lnSpc>
          <a:spcPct val="101000"/>
        </a:lnSpc>
        <a:spcBef>
          <a:spcPts val="156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700">
          <a:solidFill>
            <a:srgbClr val="000000"/>
          </a:solidFill>
          <a:latin typeface="+mn-lt"/>
        </a:defRPr>
      </a:lvl6pPr>
      <a:lvl7pPr marL="1638798" indent="-68208" algn="l" defTabSz="468485" rtl="0" fontAlgn="base">
        <a:lnSpc>
          <a:spcPct val="101000"/>
        </a:lnSpc>
        <a:spcBef>
          <a:spcPts val="156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700">
          <a:solidFill>
            <a:srgbClr val="000000"/>
          </a:solidFill>
          <a:latin typeface="+mn-lt"/>
        </a:defRPr>
      </a:lvl7pPr>
      <a:lvl8pPr marL="2155746" indent="-68208" algn="l" defTabSz="468485" rtl="0" fontAlgn="base">
        <a:lnSpc>
          <a:spcPct val="101000"/>
        </a:lnSpc>
        <a:spcBef>
          <a:spcPts val="156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700">
          <a:solidFill>
            <a:srgbClr val="000000"/>
          </a:solidFill>
          <a:latin typeface="+mn-lt"/>
        </a:defRPr>
      </a:lvl8pPr>
      <a:lvl9pPr marL="2672694" indent="-68208" algn="l" defTabSz="468485" rtl="0" fontAlgn="base">
        <a:lnSpc>
          <a:spcPct val="101000"/>
        </a:lnSpc>
        <a:spcBef>
          <a:spcPts val="156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700">
          <a:solidFill>
            <a:srgbClr val="000000"/>
          </a:solidFill>
          <a:latin typeface="+mn-lt"/>
        </a:defRPr>
      </a:lvl9pPr>
    </p:bodyStyle>
    <p:otherStyle>
      <a:defPPr>
        <a:defRPr lang="es-ES"/>
      </a:defPPr>
      <a:lvl1pPr marL="0" algn="l" defTabSz="1033896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16948" algn="l" defTabSz="1033896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33896" algn="l" defTabSz="1033896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50844" algn="l" defTabSz="1033896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67792" algn="l" defTabSz="1033896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84741" algn="l" defTabSz="1033896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101688" algn="l" defTabSz="1033896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618636" algn="l" defTabSz="1033896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135585" algn="l" defTabSz="1033896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2"/>
          <p:cNvSpPr>
            <a:spLocks noChangeArrowheads="1"/>
          </p:cNvSpPr>
          <p:nvPr/>
        </p:nvSpPr>
        <p:spPr bwMode="auto">
          <a:xfrm>
            <a:off x="0" y="0"/>
            <a:ext cx="3060700" cy="1944688"/>
          </a:xfrm>
          <a:prstGeom prst="roundRect">
            <a:avLst>
              <a:gd name="adj" fmla="val 83"/>
            </a:avLst>
          </a:prstGeom>
          <a:solidFill>
            <a:srgbClr val="FFFFFF"/>
          </a:solidFill>
          <a:ln w="3600">
            <a:solidFill>
              <a:srgbClr val="000000"/>
            </a:solidFill>
            <a:round/>
            <a:headEnd/>
            <a:tailEnd/>
          </a:ln>
        </p:spPr>
        <p:txBody>
          <a:bodyPr wrap="none" lIns="103390" tIns="51695" rIns="103390" bIns="51695" anchor="ctr"/>
          <a:lstStyle/>
          <a:p>
            <a:endParaRPr lang="es-ES"/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88920" y="955914"/>
            <a:ext cx="1467950" cy="8543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3683" tIns="48714" rIns="93683" bIns="48714"/>
          <a:lstStyle>
            <a:lvl1pPr defTabSz="839788">
              <a:tabLst>
                <a:tab pos="0" algn="l"/>
                <a:tab pos="839788" algn="l"/>
                <a:tab pos="1684338" algn="l"/>
                <a:tab pos="2525713" algn="l"/>
                <a:tab pos="3368675" algn="l"/>
                <a:tab pos="4210050" algn="l"/>
                <a:tab pos="5049838" algn="l"/>
                <a:tab pos="5894388" algn="l"/>
                <a:tab pos="6734175" algn="l"/>
                <a:tab pos="7577138" algn="l"/>
                <a:tab pos="8418513" algn="l"/>
                <a:tab pos="9259888" algn="l"/>
              </a:tabLst>
              <a:defRPr sz="20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 defTabSz="839788">
              <a:tabLst>
                <a:tab pos="0" algn="l"/>
                <a:tab pos="839788" algn="l"/>
                <a:tab pos="1684338" algn="l"/>
                <a:tab pos="2525713" algn="l"/>
                <a:tab pos="3368675" algn="l"/>
                <a:tab pos="4210050" algn="l"/>
                <a:tab pos="5049838" algn="l"/>
                <a:tab pos="5894388" algn="l"/>
                <a:tab pos="6734175" algn="l"/>
                <a:tab pos="7577138" algn="l"/>
                <a:tab pos="8418513" algn="l"/>
                <a:tab pos="9259888" algn="l"/>
              </a:tabLst>
              <a:defRPr sz="20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 defTabSz="839788">
              <a:tabLst>
                <a:tab pos="0" algn="l"/>
                <a:tab pos="839788" algn="l"/>
                <a:tab pos="1684338" algn="l"/>
                <a:tab pos="2525713" algn="l"/>
                <a:tab pos="3368675" algn="l"/>
                <a:tab pos="4210050" algn="l"/>
                <a:tab pos="5049838" algn="l"/>
                <a:tab pos="5894388" algn="l"/>
                <a:tab pos="6734175" algn="l"/>
                <a:tab pos="7577138" algn="l"/>
                <a:tab pos="8418513" algn="l"/>
                <a:tab pos="9259888" algn="l"/>
              </a:tabLst>
              <a:defRPr sz="20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 defTabSz="839788">
              <a:tabLst>
                <a:tab pos="0" algn="l"/>
                <a:tab pos="839788" algn="l"/>
                <a:tab pos="1684338" algn="l"/>
                <a:tab pos="2525713" algn="l"/>
                <a:tab pos="3368675" algn="l"/>
                <a:tab pos="4210050" algn="l"/>
                <a:tab pos="5049838" algn="l"/>
                <a:tab pos="5894388" algn="l"/>
                <a:tab pos="6734175" algn="l"/>
                <a:tab pos="7577138" algn="l"/>
                <a:tab pos="8418513" algn="l"/>
                <a:tab pos="9259888" algn="l"/>
              </a:tabLst>
              <a:defRPr sz="20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 defTabSz="839788">
              <a:tabLst>
                <a:tab pos="0" algn="l"/>
                <a:tab pos="839788" algn="l"/>
                <a:tab pos="1684338" algn="l"/>
                <a:tab pos="2525713" algn="l"/>
                <a:tab pos="3368675" algn="l"/>
                <a:tab pos="4210050" algn="l"/>
                <a:tab pos="5049838" algn="l"/>
                <a:tab pos="5894388" algn="l"/>
                <a:tab pos="6734175" algn="l"/>
                <a:tab pos="7577138" algn="l"/>
                <a:tab pos="8418513" algn="l"/>
                <a:tab pos="9259888" algn="l"/>
              </a:tabLst>
              <a:defRPr sz="20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83978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839788" algn="l"/>
                <a:tab pos="1684338" algn="l"/>
                <a:tab pos="2525713" algn="l"/>
                <a:tab pos="3368675" algn="l"/>
                <a:tab pos="4210050" algn="l"/>
                <a:tab pos="5049838" algn="l"/>
                <a:tab pos="5894388" algn="l"/>
                <a:tab pos="6734175" algn="l"/>
                <a:tab pos="7577138" algn="l"/>
                <a:tab pos="8418513" algn="l"/>
                <a:tab pos="9259888" algn="l"/>
              </a:tabLst>
              <a:defRPr sz="20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83978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839788" algn="l"/>
                <a:tab pos="1684338" algn="l"/>
                <a:tab pos="2525713" algn="l"/>
                <a:tab pos="3368675" algn="l"/>
                <a:tab pos="4210050" algn="l"/>
                <a:tab pos="5049838" algn="l"/>
                <a:tab pos="5894388" algn="l"/>
                <a:tab pos="6734175" algn="l"/>
                <a:tab pos="7577138" algn="l"/>
                <a:tab pos="8418513" algn="l"/>
                <a:tab pos="9259888" algn="l"/>
              </a:tabLst>
              <a:defRPr sz="20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83978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839788" algn="l"/>
                <a:tab pos="1684338" algn="l"/>
                <a:tab pos="2525713" algn="l"/>
                <a:tab pos="3368675" algn="l"/>
                <a:tab pos="4210050" algn="l"/>
                <a:tab pos="5049838" algn="l"/>
                <a:tab pos="5894388" algn="l"/>
                <a:tab pos="6734175" algn="l"/>
                <a:tab pos="7577138" algn="l"/>
                <a:tab pos="8418513" algn="l"/>
                <a:tab pos="9259888" algn="l"/>
              </a:tabLst>
              <a:defRPr sz="20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83978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839788" algn="l"/>
                <a:tab pos="1684338" algn="l"/>
                <a:tab pos="2525713" algn="l"/>
                <a:tab pos="3368675" algn="l"/>
                <a:tab pos="4210050" algn="l"/>
                <a:tab pos="5049838" algn="l"/>
                <a:tab pos="5894388" algn="l"/>
                <a:tab pos="6734175" algn="l"/>
                <a:tab pos="7577138" algn="l"/>
                <a:tab pos="8418513" algn="l"/>
                <a:tab pos="9259888" algn="l"/>
              </a:tabLst>
              <a:defRPr sz="20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buClr>
                <a:srgbClr val="000000"/>
              </a:buClr>
              <a:buFont typeface="Arial" charset="0"/>
              <a:buNone/>
            </a:pPr>
            <a:r>
              <a:rPr lang="en-GB" sz="500" i="1" dirty="0">
                <a:solidFill>
                  <a:schemeClr val="tx1"/>
                </a:solidFill>
                <a:latin typeface="Arial Narrow" pitchFamily="34" charset="0"/>
                <a:cs typeface="Arial" charset="0"/>
              </a:rPr>
              <a:t>E.T.S. de </a:t>
            </a:r>
            <a:r>
              <a:rPr lang="en-GB" sz="500" i="1" dirty="0" err="1">
                <a:solidFill>
                  <a:schemeClr val="tx1"/>
                </a:solidFill>
                <a:latin typeface="Arial Narrow" pitchFamily="34" charset="0"/>
                <a:cs typeface="Arial" charset="0"/>
              </a:rPr>
              <a:t>Ingenierías</a:t>
            </a:r>
            <a:r>
              <a:rPr lang="en-GB" sz="500" i="1" dirty="0">
                <a:solidFill>
                  <a:schemeClr val="tx1"/>
                </a:solidFill>
                <a:latin typeface="Arial Narrow" pitchFamily="34" charset="0"/>
                <a:cs typeface="Arial" charset="0"/>
              </a:rPr>
              <a:t> </a:t>
            </a:r>
            <a:r>
              <a:rPr lang="en-GB" sz="500" i="1" dirty="0" err="1">
                <a:solidFill>
                  <a:schemeClr val="tx1"/>
                </a:solidFill>
                <a:latin typeface="Arial Narrow" pitchFamily="34" charset="0"/>
                <a:cs typeface="Arial" charset="0"/>
              </a:rPr>
              <a:t>Informática</a:t>
            </a:r>
            <a:r>
              <a:rPr lang="en-GB" sz="500" i="1" dirty="0">
                <a:solidFill>
                  <a:schemeClr val="tx1"/>
                </a:solidFill>
                <a:latin typeface="Arial Narrow" pitchFamily="34" charset="0"/>
                <a:cs typeface="Arial" charset="0"/>
              </a:rPr>
              <a:t> y de </a:t>
            </a:r>
            <a:r>
              <a:rPr lang="en-GB" sz="500" i="1" dirty="0" err="1">
                <a:solidFill>
                  <a:schemeClr val="tx1"/>
                </a:solidFill>
                <a:latin typeface="Arial Narrow" pitchFamily="34" charset="0"/>
                <a:cs typeface="Arial" charset="0"/>
              </a:rPr>
              <a:t>Telecomunicación</a:t>
            </a:r>
            <a:endParaRPr lang="en-GB" sz="500" i="1" dirty="0">
              <a:solidFill>
                <a:schemeClr val="tx1"/>
              </a:solidFill>
              <a:latin typeface="Arial Narrow" pitchFamily="34" charset="0"/>
              <a:cs typeface="Arial" charset="0"/>
            </a:endParaRPr>
          </a:p>
          <a:p>
            <a:pPr algn="r" eaLnBrk="1" hangingPunct="1">
              <a:lnSpc>
                <a:spcPct val="50000"/>
              </a:lnSpc>
              <a:spcBef>
                <a:spcPts val="399"/>
              </a:spcBef>
              <a:buClr>
                <a:srgbClr val="000000"/>
              </a:buClr>
            </a:pPr>
            <a:r>
              <a:rPr lang="en-GB" sz="500" i="1" dirty="0">
                <a:solidFill>
                  <a:schemeClr val="tx1"/>
                </a:solidFill>
                <a:latin typeface="Arial Narrow" pitchFamily="34" charset="0"/>
                <a:cs typeface="Arial" charset="0"/>
              </a:rPr>
              <a:t>C/ </a:t>
            </a:r>
            <a:r>
              <a:rPr lang="en-GB" sz="500" i="1" dirty="0" err="1">
                <a:solidFill>
                  <a:schemeClr val="tx1"/>
                </a:solidFill>
                <a:latin typeface="Arial Narrow" pitchFamily="34" charset="0"/>
                <a:cs typeface="Arial" charset="0"/>
              </a:rPr>
              <a:t>Periodista</a:t>
            </a:r>
            <a:r>
              <a:rPr lang="en-GB" sz="500" i="1" dirty="0">
                <a:solidFill>
                  <a:schemeClr val="tx1"/>
                </a:solidFill>
                <a:latin typeface="Arial Narrow" pitchFamily="34" charset="0"/>
                <a:cs typeface="Arial" charset="0"/>
              </a:rPr>
              <a:t> Daniel  Saucedo Aranda s/n</a:t>
            </a:r>
          </a:p>
          <a:p>
            <a:pPr algn="r" eaLnBrk="1" hangingPunct="1">
              <a:lnSpc>
                <a:spcPct val="50000"/>
              </a:lnSpc>
              <a:spcBef>
                <a:spcPts val="399"/>
              </a:spcBef>
              <a:buClr>
                <a:srgbClr val="000000"/>
              </a:buClr>
            </a:pPr>
            <a:r>
              <a:rPr lang="en-GB" sz="500" i="1" dirty="0">
                <a:solidFill>
                  <a:schemeClr val="tx1"/>
                </a:solidFill>
                <a:latin typeface="Arial Narrow" pitchFamily="34" charset="0"/>
                <a:cs typeface="Arial" charset="0"/>
              </a:rPr>
              <a:t>18071 Granada, Spain</a:t>
            </a:r>
          </a:p>
          <a:p>
            <a:pPr algn="r" eaLnBrk="1" hangingPunct="1">
              <a:lnSpc>
                <a:spcPct val="50000"/>
              </a:lnSpc>
              <a:spcBef>
                <a:spcPts val="399"/>
              </a:spcBef>
              <a:buClr>
                <a:srgbClr val="000000"/>
              </a:buClr>
            </a:pPr>
            <a:endParaRPr lang="en-GB" sz="500" i="1" dirty="0">
              <a:solidFill>
                <a:schemeClr val="tx1"/>
              </a:solidFill>
              <a:latin typeface="Arial Narrow" pitchFamily="34" charset="0"/>
              <a:cs typeface="Arial" charset="0"/>
            </a:endParaRPr>
          </a:p>
          <a:p>
            <a:pPr algn="r" eaLnBrk="1" hangingPunct="1">
              <a:lnSpc>
                <a:spcPct val="50000"/>
              </a:lnSpc>
              <a:spcBef>
                <a:spcPts val="399"/>
              </a:spcBef>
              <a:buClr>
                <a:srgbClr val="000000"/>
              </a:buClr>
            </a:pPr>
            <a:r>
              <a:rPr lang="en-GB" sz="500" i="1" dirty="0">
                <a:solidFill>
                  <a:schemeClr val="tx1"/>
                </a:solidFill>
                <a:latin typeface="Arial Narrow" pitchFamily="34" charset="0"/>
                <a:cs typeface="Arial" charset="0"/>
              </a:rPr>
              <a:t>nombre@ugr.es</a:t>
            </a:r>
          </a:p>
          <a:p>
            <a:pPr algn="r" eaLnBrk="1" hangingPunct="1">
              <a:lnSpc>
                <a:spcPct val="50000"/>
              </a:lnSpc>
              <a:spcBef>
                <a:spcPts val="399"/>
              </a:spcBef>
              <a:buClr>
                <a:srgbClr val="000000"/>
              </a:buClr>
            </a:pPr>
            <a:r>
              <a:rPr lang="en-GB" sz="500" i="1" dirty="0">
                <a:solidFill>
                  <a:schemeClr val="tx1"/>
                </a:solidFill>
                <a:latin typeface="Arial Narrow" pitchFamily="34" charset="0"/>
                <a:cs typeface="Arial" charset="0"/>
              </a:rPr>
              <a:t>www.ugr.es/~nombre</a:t>
            </a:r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1530351" y="972344"/>
            <a:ext cx="1424270" cy="4839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683" tIns="48714" rIns="0" bIns="48714">
            <a:spAutoFit/>
          </a:bodyPr>
          <a:lstStyle>
            <a:lvl1pPr defTabSz="839788">
              <a:tabLst>
                <a:tab pos="0" algn="l"/>
                <a:tab pos="839788" algn="l"/>
                <a:tab pos="1684338" algn="l"/>
                <a:tab pos="2525713" algn="l"/>
                <a:tab pos="3368675" algn="l"/>
                <a:tab pos="4210050" algn="l"/>
                <a:tab pos="5049838" algn="l"/>
                <a:tab pos="5894388" algn="l"/>
                <a:tab pos="6734175" algn="l"/>
                <a:tab pos="7577138" algn="l"/>
                <a:tab pos="8418513" algn="l"/>
                <a:tab pos="9259888" algn="l"/>
              </a:tabLst>
              <a:defRPr sz="20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 defTabSz="839788">
              <a:tabLst>
                <a:tab pos="0" algn="l"/>
                <a:tab pos="839788" algn="l"/>
                <a:tab pos="1684338" algn="l"/>
                <a:tab pos="2525713" algn="l"/>
                <a:tab pos="3368675" algn="l"/>
                <a:tab pos="4210050" algn="l"/>
                <a:tab pos="5049838" algn="l"/>
                <a:tab pos="5894388" algn="l"/>
                <a:tab pos="6734175" algn="l"/>
                <a:tab pos="7577138" algn="l"/>
                <a:tab pos="8418513" algn="l"/>
                <a:tab pos="9259888" algn="l"/>
              </a:tabLst>
              <a:defRPr sz="20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 defTabSz="839788">
              <a:tabLst>
                <a:tab pos="0" algn="l"/>
                <a:tab pos="839788" algn="l"/>
                <a:tab pos="1684338" algn="l"/>
                <a:tab pos="2525713" algn="l"/>
                <a:tab pos="3368675" algn="l"/>
                <a:tab pos="4210050" algn="l"/>
                <a:tab pos="5049838" algn="l"/>
                <a:tab pos="5894388" algn="l"/>
                <a:tab pos="6734175" algn="l"/>
                <a:tab pos="7577138" algn="l"/>
                <a:tab pos="8418513" algn="l"/>
                <a:tab pos="9259888" algn="l"/>
              </a:tabLst>
              <a:defRPr sz="20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 defTabSz="839788">
              <a:tabLst>
                <a:tab pos="0" algn="l"/>
                <a:tab pos="839788" algn="l"/>
                <a:tab pos="1684338" algn="l"/>
                <a:tab pos="2525713" algn="l"/>
                <a:tab pos="3368675" algn="l"/>
                <a:tab pos="4210050" algn="l"/>
                <a:tab pos="5049838" algn="l"/>
                <a:tab pos="5894388" algn="l"/>
                <a:tab pos="6734175" algn="l"/>
                <a:tab pos="7577138" algn="l"/>
                <a:tab pos="8418513" algn="l"/>
                <a:tab pos="9259888" algn="l"/>
              </a:tabLst>
              <a:defRPr sz="20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 defTabSz="839788">
              <a:tabLst>
                <a:tab pos="0" algn="l"/>
                <a:tab pos="839788" algn="l"/>
                <a:tab pos="1684338" algn="l"/>
                <a:tab pos="2525713" algn="l"/>
                <a:tab pos="3368675" algn="l"/>
                <a:tab pos="4210050" algn="l"/>
                <a:tab pos="5049838" algn="l"/>
                <a:tab pos="5894388" algn="l"/>
                <a:tab pos="6734175" algn="l"/>
                <a:tab pos="7577138" algn="l"/>
                <a:tab pos="8418513" algn="l"/>
                <a:tab pos="9259888" algn="l"/>
              </a:tabLst>
              <a:defRPr sz="20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83978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839788" algn="l"/>
                <a:tab pos="1684338" algn="l"/>
                <a:tab pos="2525713" algn="l"/>
                <a:tab pos="3368675" algn="l"/>
                <a:tab pos="4210050" algn="l"/>
                <a:tab pos="5049838" algn="l"/>
                <a:tab pos="5894388" algn="l"/>
                <a:tab pos="6734175" algn="l"/>
                <a:tab pos="7577138" algn="l"/>
                <a:tab pos="8418513" algn="l"/>
                <a:tab pos="9259888" algn="l"/>
              </a:tabLst>
              <a:defRPr sz="20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83978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839788" algn="l"/>
                <a:tab pos="1684338" algn="l"/>
                <a:tab pos="2525713" algn="l"/>
                <a:tab pos="3368675" algn="l"/>
                <a:tab pos="4210050" algn="l"/>
                <a:tab pos="5049838" algn="l"/>
                <a:tab pos="5894388" algn="l"/>
                <a:tab pos="6734175" algn="l"/>
                <a:tab pos="7577138" algn="l"/>
                <a:tab pos="8418513" algn="l"/>
                <a:tab pos="9259888" algn="l"/>
              </a:tabLst>
              <a:defRPr sz="20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83978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839788" algn="l"/>
                <a:tab pos="1684338" algn="l"/>
                <a:tab pos="2525713" algn="l"/>
                <a:tab pos="3368675" algn="l"/>
                <a:tab pos="4210050" algn="l"/>
                <a:tab pos="5049838" algn="l"/>
                <a:tab pos="5894388" algn="l"/>
                <a:tab pos="6734175" algn="l"/>
                <a:tab pos="7577138" algn="l"/>
                <a:tab pos="8418513" algn="l"/>
                <a:tab pos="9259888" algn="l"/>
              </a:tabLst>
              <a:defRPr sz="20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83978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839788" algn="l"/>
                <a:tab pos="1684338" algn="l"/>
                <a:tab pos="2525713" algn="l"/>
                <a:tab pos="3368675" algn="l"/>
                <a:tab pos="4210050" algn="l"/>
                <a:tab pos="5049838" algn="l"/>
                <a:tab pos="5894388" algn="l"/>
                <a:tab pos="6734175" algn="l"/>
                <a:tab pos="7577138" algn="l"/>
                <a:tab pos="8418513" algn="l"/>
                <a:tab pos="9259888" algn="l"/>
              </a:tabLst>
              <a:defRPr sz="20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>
              <a:lnSpc>
                <a:spcPct val="70000"/>
              </a:lnSpc>
              <a:spcBef>
                <a:spcPts val="568"/>
              </a:spcBef>
              <a:buClr>
                <a:srgbClr val="000000"/>
              </a:buClr>
            </a:pPr>
            <a:r>
              <a:rPr lang="en-GB" sz="900" b="1" dirty="0" err="1">
                <a:solidFill>
                  <a:schemeClr val="tx1"/>
                </a:solidFill>
                <a:latin typeface="Garamond" pitchFamily="18" charset="0"/>
              </a:rPr>
              <a:t>Nombre</a:t>
            </a:r>
            <a:endParaRPr lang="en-GB" sz="900" b="1" dirty="0">
              <a:solidFill>
                <a:schemeClr val="tx1"/>
              </a:solidFill>
              <a:latin typeface="Garamond" pitchFamily="18" charset="0"/>
            </a:endParaRPr>
          </a:p>
          <a:p>
            <a:pPr eaLnBrk="1" hangingPunct="1">
              <a:lnSpc>
                <a:spcPct val="70000"/>
              </a:lnSpc>
              <a:spcBef>
                <a:spcPts val="568"/>
              </a:spcBef>
              <a:buClr>
                <a:srgbClr val="000000"/>
              </a:buClr>
            </a:pPr>
            <a:r>
              <a:rPr lang="en-GB" sz="600" dirty="0" err="1">
                <a:solidFill>
                  <a:schemeClr val="tx1"/>
                </a:solidFill>
                <a:latin typeface="Garamond" pitchFamily="18" charset="0"/>
              </a:rPr>
              <a:t>Categoría</a:t>
            </a:r>
            <a:endParaRPr lang="en-GB" sz="600" dirty="0">
              <a:solidFill>
                <a:schemeClr val="tx1"/>
              </a:solidFill>
              <a:latin typeface="Garamond" pitchFamily="18" charset="0"/>
            </a:endParaRPr>
          </a:p>
          <a:p>
            <a:pPr eaLnBrk="1" hangingPunct="1">
              <a:lnSpc>
                <a:spcPct val="70000"/>
              </a:lnSpc>
              <a:spcBef>
                <a:spcPts val="568"/>
              </a:spcBef>
              <a:buClr>
                <a:srgbClr val="000000"/>
              </a:buClr>
            </a:pPr>
            <a:r>
              <a:rPr lang="en-GB" sz="600" dirty="0" err="1">
                <a:solidFill>
                  <a:schemeClr val="tx1"/>
                </a:solidFill>
                <a:latin typeface="Garamond" pitchFamily="18" charset="0"/>
              </a:rPr>
              <a:t>Área</a:t>
            </a:r>
            <a:endParaRPr lang="en-GB" sz="600" dirty="0">
              <a:solidFill>
                <a:schemeClr val="tx1"/>
              </a:solidFill>
              <a:latin typeface="Garamond" pitchFamily="18" charset="0"/>
            </a:endParaRPr>
          </a:p>
        </p:txBody>
      </p:sp>
      <p:sp>
        <p:nvSpPr>
          <p:cNvPr id="2054" name="Line 6"/>
          <p:cNvSpPr>
            <a:spLocks noChangeShapeType="1"/>
          </p:cNvSpPr>
          <p:nvPr/>
        </p:nvSpPr>
        <p:spPr bwMode="auto">
          <a:xfrm flipV="1">
            <a:off x="1530351" y="969358"/>
            <a:ext cx="1559" cy="975331"/>
          </a:xfrm>
          <a:prstGeom prst="line">
            <a:avLst/>
          </a:prstGeom>
          <a:noFill/>
          <a:ln w="6480">
            <a:solidFill>
              <a:srgbClr val="DE3B2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03390" tIns="51695" rIns="103390" bIns="51695"/>
          <a:lstStyle/>
          <a:p>
            <a:endParaRPr lang="es-ES"/>
          </a:p>
        </p:txBody>
      </p:sp>
      <p:sp>
        <p:nvSpPr>
          <p:cNvPr id="2056" name="AutoShape 8"/>
          <p:cNvSpPr>
            <a:spLocks noChangeArrowheads="1"/>
          </p:cNvSpPr>
          <p:nvPr/>
        </p:nvSpPr>
        <p:spPr bwMode="auto">
          <a:xfrm>
            <a:off x="2257306" y="144312"/>
            <a:ext cx="803394" cy="375378"/>
          </a:xfrm>
          <a:prstGeom prst="roundRect">
            <a:avLst>
              <a:gd name="adj" fmla="val 398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3683" tIns="48714" rIns="93683" bIns="48714" anchor="ctr">
            <a:spAutoFit/>
          </a:bodyPr>
          <a:lstStyle/>
          <a:p>
            <a:pPr defTabSz="949154" eaLnBrk="1" hangingPunct="1">
              <a:buClr>
                <a:srgbClr val="000000"/>
              </a:buClr>
              <a:tabLst>
                <a:tab pos="0" algn="l"/>
                <a:tab pos="949154" algn="l"/>
                <a:tab pos="1904441" algn="l"/>
                <a:tab pos="2855128" algn="l"/>
                <a:tab pos="3808882" algn="l"/>
                <a:tab pos="4759569" algn="l"/>
                <a:tab pos="5708723" algn="l"/>
                <a:tab pos="6664010" algn="l"/>
                <a:tab pos="7613164" algn="l"/>
                <a:tab pos="8566918" algn="l"/>
                <a:tab pos="9517605" algn="l"/>
                <a:tab pos="10469825" algn="l"/>
              </a:tabLst>
            </a:pPr>
            <a:r>
              <a:rPr lang="en-GB" sz="450" b="1" i="1" dirty="0">
                <a:solidFill>
                  <a:srgbClr val="083399"/>
                </a:solidFill>
                <a:latin typeface="Arial Narrow" pitchFamily="34" charset="0"/>
                <a:cs typeface="Calibri" pitchFamily="34" charset="0"/>
              </a:rPr>
              <a:t>DEPARTAMENTO DE TEORÍA DE LA SEÑAL, TELEMÁTICA Y COMUNICACIONES</a:t>
            </a:r>
          </a:p>
        </p:txBody>
      </p:sp>
      <p:pic>
        <p:nvPicPr>
          <p:cNvPr id="14" name="Picture 11" descr="D:\Jorge's documents\UGR\Temas administrativos\Plantillas\Imagen TSTC\logo-tstc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5974" y="162828"/>
            <a:ext cx="451664" cy="3383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Imagen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665" y="144252"/>
            <a:ext cx="1359241" cy="3754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0832413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2"/>
          <p:cNvSpPr>
            <a:spLocks noChangeArrowheads="1"/>
          </p:cNvSpPr>
          <p:nvPr/>
        </p:nvSpPr>
        <p:spPr bwMode="auto">
          <a:xfrm>
            <a:off x="0" y="0"/>
            <a:ext cx="3060700" cy="1944688"/>
          </a:xfrm>
          <a:prstGeom prst="roundRect">
            <a:avLst>
              <a:gd name="adj" fmla="val 83"/>
            </a:avLst>
          </a:prstGeom>
          <a:solidFill>
            <a:srgbClr val="FFFFFF"/>
          </a:solidFill>
          <a:ln w="3600">
            <a:solidFill>
              <a:srgbClr val="000000"/>
            </a:solidFill>
            <a:round/>
            <a:headEnd/>
            <a:tailEnd/>
          </a:ln>
        </p:spPr>
        <p:txBody>
          <a:bodyPr wrap="none" lIns="103390" tIns="51695" rIns="103390" bIns="51695" anchor="ctr"/>
          <a:lstStyle/>
          <a:p>
            <a:endParaRPr lang="es-ES"/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006" y="0"/>
            <a:ext cx="1944688" cy="1944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7271401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iseño predetermina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7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7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/>
          </a:defRPr>
        </a:defPPr>
      </a:lstStyle>
    </a:lnDef>
  </a:objectDefaults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</TotalTime>
  <Words>50</Words>
  <Application>Microsoft Office PowerPoint</Application>
  <PresentationFormat>Custom</PresentationFormat>
  <Paragraphs>10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Arial Narrow</vt:lpstr>
      <vt:lpstr>Garamond</vt:lpstr>
      <vt:lpstr>StarSymbol</vt:lpstr>
      <vt:lpstr>Times New Roman</vt:lpstr>
      <vt:lpstr>Diseño predeterminado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segura</dc:creator>
  <cp:lastModifiedBy>Jorge</cp:lastModifiedBy>
  <cp:revision>65</cp:revision>
  <cp:lastPrinted>2011-02-02T13:58:09Z</cp:lastPrinted>
  <dcterms:modified xsi:type="dcterms:W3CDTF">2019-05-14T20:49:29Z</dcterms:modified>
</cp:coreProperties>
</file>